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7" r:id="rId3"/>
    <p:sldId id="273" r:id="rId4"/>
    <p:sldId id="272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" y="6356350"/>
            <a:ext cx="121930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6/07/04/19187865.png" TargetMode="External"/><Relationship Id="rId13" Type="http://schemas.openxmlformats.org/officeDocument/2006/relationships/hyperlink" Target="http://img0.liveinternet.ru/images/attach/c/3/122/367/122367804_3610005.png" TargetMode="External"/><Relationship Id="rId18" Type="http://schemas.openxmlformats.org/officeDocument/2006/relationships/hyperlink" Target="http://pngimg.com/upload/sofa_PNG6934.png?" TargetMode="External"/><Relationship Id="rId3" Type="http://schemas.openxmlformats.org/officeDocument/2006/relationships/hyperlink" Target="http://puppentheater.ru/Scenarii/Repka/528966116_512.png" TargetMode="External"/><Relationship Id="rId21" Type="http://schemas.openxmlformats.org/officeDocument/2006/relationships/hyperlink" Target="http://2.bp.blogspot.com/-ebYJX626Idc/Uf_jDAIKeUI/AAAAAAAAArE/1rq0fNVBDCo/s1600/&#1080;&#1089;&#1089;&#1083;&#1077;&#1076;&#1086;&#1074;&#1072;&#1090;&#1077;&#1083;&#1080;.png" TargetMode="External"/><Relationship Id="rId7" Type="http://schemas.openxmlformats.org/officeDocument/2006/relationships/hyperlink" Target="http://www.floraplast.ru/_src/Catalog.Item/157467_gal/8101761/002906.png" TargetMode="External"/><Relationship Id="rId12" Type="http://schemas.openxmlformats.org/officeDocument/2006/relationships/hyperlink" Target="http://by-anna.ucoz.ru/dogs/58.png" TargetMode="External"/><Relationship Id="rId17" Type="http://schemas.openxmlformats.org/officeDocument/2006/relationships/hyperlink" Target="https://img-fotki.yandex.ru/get/3205/200418627.ef/0_1519ea_16b3d937_orig.png" TargetMode="External"/><Relationship Id="rId2" Type="http://schemas.openxmlformats.org/officeDocument/2006/relationships/hyperlink" Target="http://proscope.ru/data/images/010.png" TargetMode="External"/><Relationship Id="rId16" Type="http://schemas.openxmlformats.org/officeDocument/2006/relationships/hyperlink" Target="http://img0.liveinternet.ru/images/attach/c/6/90/145/90145410_sands_1.png" TargetMode="External"/><Relationship Id="rId20" Type="http://schemas.openxmlformats.org/officeDocument/2006/relationships/hyperlink" Target="http://online-letters.ru/letters/cyrillic/fanc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9068/981986.8a/0_8fb88_5abb300a_orig" TargetMode="External"/><Relationship Id="rId11" Type="http://schemas.openxmlformats.org/officeDocument/2006/relationships/hyperlink" Target="http://almarent.ru/wp-content/themes/san-francisco/images/sdam-kvartiru-metro.png" TargetMode="External"/><Relationship Id="rId24" Type="http://schemas.openxmlformats.org/officeDocument/2006/relationships/image" Target="../media/image6.png"/><Relationship Id="rId5" Type="http://schemas.openxmlformats.org/officeDocument/2006/relationships/hyperlink" Target="http://radikal.ru/lfp/s019.radikal.ru/i620/1203/c4/cc64f46b8d85.png/htm" TargetMode="External"/><Relationship Id="rId15" Type="http://schemas.openxmlformats.org/officeDocument/2006/relationships/hyperlink" Target="http://galerey-room.ru/images/0_5146e_35e27376_orig.png" TargetMode="External"/><Relationship Id="rId23" Type="http://schemas.openxmlformats.org/officeDocument/2006/relationships/slide" Target="slide2.xml"/><Relationship Id="rId10" Type="http://schemas.openxmlformats.org/officeDocument/2006/relationships/hyperlink" Target="http://www.menukem.ru/sites/menukem.ru/files/food_images/pirog_karlgin_380.png" TargetMode="External"/><Relationship Id="rId19" Type="http://schemas.openxmlformats.org/officeDocument/2006/relationships/hyperlink" Target="http://posuda-plus.com.ua/components/com_jshopping/files/img_products/full_30727d71cf7075baa2cb3059fb9d16c1.png" TargetMode="External"/><Relationship Id="rId4" Type="http://schemas.openxmlformats.org/officeDocument/2006/relationships/hyperlink" Target="http://img1.liveinternet.ru/images/attach/c/9/108/150/108150071_3431142.png" TargetMode="External"/><Relationship Id="rId9" Type="http://schemas.openxmlformats.org/officeDocument/2006/relationships/hyperlink" Target="https://pixabay.com/static/uploads/photo/2014/03/25/16/27/splatter-297145_960_720.png" TargetMode="External"/><Relationship Id="rId14" Type="http://schemas.openxmlformats.org/officeDocument/2006/relationships/hyperlink" Target="http://www.francais.dobugsneeddrugs.org/wp-content/uploads/17-Cough-Syrup-300x200.png" TargetMode="External"/><Relationship Id="rId22" Type="http://schemas.openxmlformats.org/officeDocument/2006/relationships/hyperlink" Target="https://thumbs.dreamstime.com/t/&#1089;&#1084;&#1086;&#1090;&#1088;&#1077;&#1090;&#1100;-emoticon-&#1089;&#1090;&#1077;&#1082;&#1083;&#1103;&#1085;&#1085;&#1099;&#1081;-&#1089;&#1095;&#1072;&#1089;&#1090;&#1083;&#1080;&#1074;&#1099;&#1081;-&#1091;&#1074;&#1077;&#1083;&#1080;&#1095;&#1080;&#1074;&#1072;&#1102;&#1097;-1989392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165348" y="2932722"/>
            <a:ext cx="7937500" cy="116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Обучение грамоте, 1 класс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60900" y="4356335"/>
            <a:ext cx="7298015" cy="2184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b="1" dirty="0" err="1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b="1" dirty="0">
              <a:ln/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8" y="3811870"/>
            <a:ext cx="2262983" cy="254811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188231" y="731455"/>
            <a:ext cx="9891735" cy="1806355"/>
            <a:chOff x="1327932" y="1386290"/>
            <a:chExt cx="9891735" cy="180635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623" y="1386290"/>
              <a:ext cx="3046922" cy="781355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932" y="2417347"/>
              <a:ext cx="9891735" cy="775298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</p:grpSp>
      <p:sp>
        <p:nvSpPr>
          <p:cNvPr id="8" name="Стрелка: вправо с вырезом 7">
            <a:hlinkClick r:id="" action="ppaction://hlinkshowjump?jump=nextslide"/>
          </p:cNvPr>
          <p:cNvSpPr/>
          <p:nvPr/>
        </p:nvSpPr>
        <p:spPr>
          <a:xfrm>
            <a:off x="10980507" y="6066873"/>
            <a:ext cx="978408" cy="58623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0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119" y="469900"/>
            <a:ext cx="10460681" cy="52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Дорогие ребята!</a:t>
            </a:r>
          </a:p>
          <a:p>
            <a:pPr algn="ctr"/>
            <a:r>
              <a:rPr lang="ru-RU" sz="3200" b="1" dirty="0"/>
              <a:t>Внимательно посмотрите на звуковую схему и</a:t>
            </a:r>
          </a:p>
          <a:p>
            <a:pPr algn="ctr"/>
            <a:r>
              <a:rPr lang="ru-RU" sz="3200" b="1" dirty="0"/>
              <a:t>помогите нам найти подходящие к ней слова,  которые спрятались в рядах букв.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Знайте, что </a:t>
            </a:r>
            <a:r>
              <a:rPr lang="be-BY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слова могут ломаться в любом направлении (кроме диагонального), но не пересекаются. Каждая буква может быть использована только в одном слове.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Желаем удачи!</a:t>
            </a: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8" y="3964270"/>
            <a:ext cx="2262983" cy="2548119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860" y="129540"/>
            <a:ext cx="1203960" cy="120396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737695" y="4923302"/>
            <a:ext cx="1524000" cy="1524000"/>
            <a:chOff x="4737695" y="4923302"/>
            <a:chExt cx="1524000" cy="1524000"/>
          </a:xfrm>
        </p:grpSpPr>
        <p:pic>
          <p:nvPicPr>
            <p:cNvPr id="7" name="Рисунок 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695" y="4923302"/>
              <a:ext cx="1524000" cy="1524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737695" y="5924082"/>
              <a:ext cx="13955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>
                  <a:ln/>
                  <a:solidFill>
                    <a:schemeClr val="accent4"/>
                  </a:solidFill>
                  <a:effectLst/>
                </a:rPr>
                <a:t>ИГРА 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654799" y="4909393"/>
            <a:ext cx="1524000" cy="1524000"/>
            <a:chOff x="4737695" y="4923302"/>
            <a:chExt cx="1524000" cy="1524000"/>
          </a:xfrm>
        </p:grpSpPr>
        <p:pic>
          <p:nvPicPr>
            <p:cNvPr id="11" name="Рисунок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695" y="4923302"/>
              <a:ext cx="1524000" cy="1524000"/>
            </a:xfrm>
            <a:prstGeom prst="rect">
              <a:avLst/>
            </a:prstGeom>
          </p:spPr>
        </p:pic>
        <p:sp>
          <p:nvSpPr>
            <p:cNvPr id="12" name="Прямоугольник 11">
              <a:hlinkClick r:id="rId7" action="ppaction://hlinksldjump"/>
            </p:cNvPr>
            <p:cNvSpPr/>
            <p:nvPr/>
          </p:nvSpPr>
          <p:spPr>
            <a:xfrm>
              <a:off x="4737695" y="5924082"/>
              <a:ext cx="13955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>
                  <a:ln/>
                  <a:solidFill>
                    <a:schemeClr val="accent4"/>
                  </a:solidFill>
                  <a:effectLst/>
                </a:rPr>
                <a:t>ИГРА </a:t>
              </a:r>
              <a:r>
                <a:rPr lang="en-US" sz="2800" b="1" cap="none" spc="0" dirty="0">
                  <a:ln/>
                  <a:solidFill>
                    <a:schemeClr val="accent4"/>
                  </a:solidFill>
                  <a:effectLst/>
                </a:rPr>
                <a:t>2</a:t>
              </a:r>
              <a:endParaRPr lang="ru-RU" sz="28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39" y="1143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4333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4636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Ф</a:t>
            </a:r>
            <a:endParaRPr lang="ru-RU" sz="4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9120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1645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38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Д</a:t>
            </a:r>
            <a:endParaRPr lang="ru-RU" sz="4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93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3677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В</a:t>
            </a:r>
            <a:endParaRPr lang="ru-RU" sz="48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322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72038" y="1416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399820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Д</a:t>
            </a:r>
            <a:endParaRPr lang="ru-RU" sz="4800" dirty="0">
              <a:latin typeface="+mj-lt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224304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Ш</a:t>
            </a:r>
            <a:endParaRPr lang="ru-RU" sz="4800" dirty="0">
              <a:latin typeface="+mj-lt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048283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8804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7059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53243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А</a:t>
            </a:r>
            <a:endParaRPr lang="ru-RU" sz="4800" dirty="0">
              <a:latin typeface="+mj-lt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3588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73798" y="2249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Ш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39897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223200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055986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8796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У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47051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Х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553257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Н</a:t>
            </a:r>
            <a:endParaRPr lang="ru-RU" sz="4800" dirty="0">
              <a:latin typeface="+mj-lt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35902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М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76170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94636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Й</a:t>
            </a:r>
            <a:endParaRPr lang="ru-RU" sz="4800" dirty="0">
              <a:latin typeface="+mj-lt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219120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051645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875304" y="3074866"/>
            <a:ext cx="830636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708410" y="3072466"/>
            <a:ext cx="820209" cy="827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528233" y="3074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Г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355118" y="3074866"/>
            <a:ext cx="836111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731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3986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2223141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3055666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879325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Я</a:t>
            </a:r>
            <a:endParaRPr lang="ru-RU" sz="4800" dirty="0">
              <a:latin typeface="+mj-lt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704825" y="3900166"/>
            <a:ext cx="828000" cy="829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Н</a:t>
            </a:r>
            <a:endParaRPr lang="ru-RU" sz="4800" dirty="0">
              <a:latin typeface="+mj-lt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53225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У</a:t>
            </a:r>
            <a:endParaRPr lang="ru-RU" sz="4800" dirty="0">
              <a:latin typeface="+mj-lt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35870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573341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39884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223187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Щ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055850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8795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47050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53243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635888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В</a:t>
            </a:r>
            <a:endParaRPr lang="ru-RU" sz="4800" dirty="0">
              <a:latin typeface="+mj-lt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5733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В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13988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223187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3055850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795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7050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Д</a:t>
            </a:r>
            <a:endParaRPr lang="ru-RU" sz="4800" dirty="0">
              <a:latin typeface="+mj-lt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526168" y="5558019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Ж</a:t>
            </a:r>
            <a:endParaRPr lang="ru-RU" sz="4800" dirty="0">
              <a:latin typeface="+mj-lt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358888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Ч</a:t>
            </a:r>
            <a:endParaRPr lang="ru-RU" sz="4800" dirty="0"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704718" y="548306"/>
            <a:ext cx="3734921" cy="929600"/>
            <a:chOff x="7559908" y="591466"/>
            <a:chExt cx="2518182" cy="653134"/>
          </a:xfrm>
        </p:grpSpPr>
        <p:sp>
          <p:nvSpPr>
            <p:cNvPr id="2" name="Прямоугольный треугольник 1"/>
            <p:cNvSpPr/>
            <p:nvPr/>
          </p:nvSpPr>
          <p:spPr>
            <a:xfrm>
              <a:off x="7559908" y="591466"/>
              <a:ext cx="910992" cy="653134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ый треугольник 58"/>
            <p:cNvSpPr/>
            <p:nvPr/>
          </p:nvSpPr>
          <p:spPr>
            <a:xfrm>
              <a:off x="8486682" y="591466"/>
              <a:ext cx="910992" cy="653134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ый треугольник 59"/>
            <p:cNvSpPr/>
            <p:nvPr/>
          </p:nvSpPr>
          <p:spPr>
            <a:xfrm rot="10800000">
              <a:off x="7568974" y="591466"/>
              <a:ext cx="910992" cy="65313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/>
            <p:cNvSpPr/>
            <p:nvPr/>
          </p:nvSpPr>
          <p:spPr>
            <a:xfrm rot="10800000">
              <a:off x="8503316" y="591466"/>
              <a:ext cx="910992" cy="65313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430090" y="591466"/>
              <a:ext cx="648000" cy="65313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203" y="1487729"/>
            <a:ext cx="1517195" cy="13806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942" y="2972161"/>
            <a:ext cx="1691771" cy="13338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173" y="1732436"/>
            <a:ext cx="1953953" cy="13424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7062">
            <a:off x="7228376" y="4478440"/>
            <a:ext cx="1580825" cy="10538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82" y="3361348"/>
            <a:ext cx="1258833" cy="17917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949" y="3072466"/>
            <a:ext cx="2057627" cy="19534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383" y="1519781"/>
            <a:ext cx="1746356" cy="14757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898" y="4906908"/>
            <a:ext cx="2105567" cy="8024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752" y="5233645"/>
            <a:ext cx="2269631" cy="1080776"/>
          </a:xfrm>
          <a:prstGeom prst="rect">
            <a:avLst/>
          </a:prstGeom>
        </p:spPr>
      </p:pic>
      <p:pic>
        <p:nvPicPr>
          <p:cNvPr id="22" name="Рисунок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9" y="5638800"/>
            <a:ext cx="1219200" cy="12192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9079292" y="292100"/>
            <a:ext cx="24671" cy="14403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A66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A66F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A66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A66F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A66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ABEB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ABEB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ABEB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ABEB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ABEB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F7EF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F7EF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F7EF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F7EF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F7EF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81BD"/>
                                      </p:to>
                                    </p:animClr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81BD"/>
                                      </p:to>
                                    </p:animClr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81BD"/>
                                      </p:to>
                                    </p:animClr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81BD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81BD"/>
                                      </p:to>
                                    </p:animClr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5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50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FF8C"/>
                                      </p:to>
                                    </p:animClr>
                                    <p:set>
                                      <p:cBhvr>
                                        <p:cTn id="3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FF8C"/>
                                      </p:to>
                                    </p:animClr>
                                    <p:set>
                                      <p:cBhvr>
                                        <p:cTn id="3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FF8C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FF8C"/>
                                      </p:to>
                                    </p:animClr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FF8C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50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50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10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50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50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" dur="50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50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" dur="50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07" grpId="0" animBg="1"/>
      <p:bldP spid="108" grpId="0" animBg="1"/>
      <p:bldP spid="109" grpId="0" animBg="1"/>
      <p:bldP spid="113" grpId="0" animBg="1"/>
      <p:bldP spid="115" grpId="0" animBg="1"/>
      <p:bldP spid="121" grpId="0" animBg="1"/>
      <p:bldP spid="123" grpId="0" animBg="1"/>
      <p:bldP spid="124" grpId="0" animBg="1"/>
      <p:bldP spid="131" grpId="0" animBg="1"/>
      <p:bldP spid="135" grpId="0" animBg="1"/>
      <p:bldP spid="136" grpId="0" animBg="1"/>
      <p:bldP spid="137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52" grpId="0" animBg="1"/>
      <p:bldP spid="153" grpId="0" animBg="1"/>
      <p:bldP spid="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8965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4636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9120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1645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38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093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+mj-lt"/>
              </a:rPr>
              <a:t>C</a:t>
            </a:r>
            <a:endParaRPr lang="ru-RU" sz="4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677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6322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Б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56670" y="1416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В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399820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224304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048283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Х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8804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А</a:t>
            </a:r>
            <a:endParaRPr lang="ru-RU" sz="4800" dirty="0">
              <a:latin typeface="+mj-lt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7059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З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53243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Ч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3588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73798" y="2249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М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39897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Ф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223200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055986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8796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К</a:t>
            </a:r>
            <a:endParaRPr lang="ru-RU" sz="4800" dirty="0">
              <a:latin typeface="+mj-lt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7051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553257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35902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76170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94636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М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219120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051645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875304" y="3074866"/>
            <a:ext cx="830636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708410" y="3072466"/>
            <a:ext cx="820209" cy="827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Б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528233" y="3074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Ш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355118" y="3074866"/>
            <a:ext cx="836111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71364" y="3902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3986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2223141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3055666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Я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879325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4704825" y="3900166"/>
            <a:ext cx="828000" cy="829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553225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35870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573341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39884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223187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Ы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055850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Ж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8795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47050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53243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635888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Г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5733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13988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223187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3055850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Ь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795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7050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Щ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5526168" y="5554943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Ц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358888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У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610640" y="538849"/>
            <a:ext cx="3750892" cy="939057"/>
            <a:chOff x="7642043" y="567847"/>
            <a:chExt cx="2528950" cy="659778"/>
          </a:xfrm>
        </p:grpSpPr>
        <p:sp>
          <p:nvSpPr>
            <p:cNvPr id="2" name="Прямоугольный треугольник 1"/>
            <p:cNvSpPr/>
            <p:nvPr/>
          </p:nvSpPr>
          <p:spPr>
            <a:xfrm>
              <a:off x="7642043" y="567847"/>
              <a:ext cx="910992" cy="653134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ый треугольник 58"/>
            <p:cNvSpPr/>
            <p:nvPr/>
          </p:nvSpPr>
          <p:spPr>
            <a:xfrm>
              <a:off x="9243368" y="574491"/>
              <a:ext cx="910992" cy="653134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ый треугольник 59"/>
            <p:cNvSpPr/>
            <p:nvPr/>
          </p:nvSpPr>
          <p:spPr>
            <a:xfrm rot="10800000">
              <a:off x="7651109" y="567847"/>
              <a:ext cx="910992" cy="65313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/>
            <p:cNvSpPr/>
            <p:nvPr/>
          </p:nvSpPr>
          <p:spPr>
            <a:xfrm rot="10800000">
              <a:off x="9260001" y="574491"/>
              <a:ext cx="910992" cy="65313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578735" y="574491"/>
              <a:ext cx="648000" cy="65313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61596" y="2259467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58952" y="3084767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61830" y="3912467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56123" y="4738967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56123" y="5549799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133" y="2831071"/>
            <a:ext cx="1219306" cy="16765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72" y="1640669"/>
            <a:ext cx="1455667" cy="14775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90" b="10065"/>
          <a:stretch/>
        </p:blipFill>
        <p:spPr>
          <a:xfrm>
            <a:off x="10137244" y="1640669"/>
            <a:ext cx="1938404" cy="1072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374">
            <a:off x="7338677" y="3157317"/>
            <a:ext cx="2350570" cy="10684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321" y="5521927"/>
            <a:ext cx="1496698" cy="9144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700" y="3899866"/>
            <a:ext cx="3638206" cy="17054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67775">
            <a:off x="9929248" y="4727247"/>
            <a:ext cx="2115666" cy="14104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607" y="4936945"/>
            <a:ext cx="1339271" cy="126346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86692">
            <a:off x="8784869" y="1798717"/>
            <a:ext cx="1739779" cy="1739779"/>
          </a:xfrm>
          <a:prstGeom prst="rect">
            <a:avLst/>
          </a:prstGeom>
        </p:spPr>
      </p:pic>
      <p:pic>
        <p:nvPicPr>
          <p:cNvPr id="79" name="Рисунок 7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39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2C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DBF1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DBF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85CF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85C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6E6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F8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2C7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2C7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2C7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DBF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DBF1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85CF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85CF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F606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F606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50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F89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F89"/>
                                      </p:to>
                                    </p:animClr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6E6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6E6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C2C7"/>
                                      </p:to>
                                    </p:animClr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6E6"/>
                                      </p:to>
                                    </p:animClr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F89"/>
                                      </p:to>
                                    </p:animClr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DF89"/>
                                      </p:to>
                                    </p:animClr>
                                    <p:set>
                                      <p:cBhvr>
                                        <p:cTn id="3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DBF1"/>
                                      </p:to>
                                    </p:animClr>
                                    <p:set>
                                      <p:cBhvr>
                                        <p:cTn id="33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6E6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F606"/>
                                      </p:to>
                                    </p:animClr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F606"/>
                                      </p:to>
                                    </p:animClr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85CF"/>
                                      </p:to>
                                    </p:animClr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8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F606"/>
                                      </p:to>
                                    </p:animClr>
                                    <p:set>
                                      <p:cBhvr>
                                        <p:cTn id="38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50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50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50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" dur="50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A9EC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A9EC"/>
                                      </p:to>
                                    </p:animClr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A9EC"/>
                                      </p:to>
                                    </p:animClr>
                                    <p:set>
                                      <p:cBhvr>
                                        <p:cTn id="4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A9EC"/>
                                      </p:to>
                                    </p:animClr>
                                    <p:set>
                                      <p:cBhvr>
                                        <p:cTn id="4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A9EC"/>
                                      </p:to>
                                    </p:animClr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07" grpId="0" animBg="1"/>
      <p:bldP spid="108" grpId="0" animBg="1"/>
      <p:bldP spid="109" grpId="0" animBg="1"/>
      <p:bldP spid="113" grpId="0" animBg="1"/>
      <p:bldP spid="115" grpId="0" animBg="1"/>
      <p:bldP spid="121" grpId="0" animBg="1"/>
      <p:bldP spid="123" grpId="0" animBg="1"/>
      <p:bldP spid="124" grpId="0" animBg="1"/>
      <p:bldP spid="131" grpId="0" animBg="1"/>
      <p:bldP spid="135" grpId="0" animBg="1"/>
      <p:bldP spid="136" grpId="0" animBg="1"/>
      <p:bldP spid="137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52" grpId="0" animBg="1"/>
      <p:bldP spid="153" grpId="0" animBg="1"/>
      <p:bldP spid="154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871" y="648728"/>
            <a:ext cx="46589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2"/>
              </a:rPr>
              <a:t>Петух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3"/>
              </a:rPr>
              <a:t> Репка</a:t>
            </a:r>
            <a:r>
              <a:rPr lang="ru-RU" sz="2800" dirty="0"/>
              <a:t>                     </a:t>
            </a:r>
          </a:p>
          <a:p>
            <a:pPr algn="ctr"/>
            <a:r>
              <a:rPr lang="ru-RU" sz="2800" dirty="0">
                <a:hlinkClick r:id="rId4"/>
              </a:rPr>
              <a:t>Лимон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5"/>
              </a:rPr>
              <a:t>Чашка</a:t>
            </a:r>
          </a:p>
          <a:p>
            <a:pPr algn="ctr"/>
            <a:r>
              <a:rPr lang="ru-RU" sz="2800" dirty="0">
                <a:hlinkClick r:id="rId6"/>
              </a:rPr>
              <a:t>Мешок</a:t>
            </a:r>
            <a:r>
              <a:rPr lang="ru-RU" sz="2800" dirty="0"/>
              <a:t>                       </a:t>
            </a:r>
            <a:r>
              <a:rPr lang="ru-RU" sz="2800" dirty="0">
                <a:hlinkClick r:id="rId7"/>
              </a:rPr>
              <a:t>Миска</a:t>
            </a:r>
            <a:endParaRPr lang="ru-RU" sz="2800" dirty="0"/>
          </a:p>
          <a:p>
            <a:pPr algn="ctr"/>
            <a:r>
              <a:rPr lang="ru-RU" sz="2800" dirty="0">
                <a:hlinkClick r:id="rId8"/>
              </a:rPr>
              <a:t>Венок</a:t>
            </a:r>
            <a:r>
              <a:rPr lang="ru-RU" sz="2800" dirty="0"/>
              <a:t>                         </a:t>
            </a:r>
            <a:r>
              <a:rPr lang="ru-RU" sz="2800" dirty="0">
                <a:hlinkClick r:id="rId9"/>
              </a:rPr>
              <a:t>Пятно</a:t>
            </a:r>
            <a:endParaRPr lang="ru-RU" sz="2800" dirty="0"/>
          </a:p>
          <a:p>
            <a:pPr algn="ctr"/>
            <a:r>
              <a:rPr lang="ru-RU" sz="2800" dirty="0">
                <a:hlinkClick r:id="rId10"/>
              </a:rPr>
              <a:t>Пирог</a:t>
            </a:r>
            <a:r>
              <a:rPr lang="ru-RU" sz="2800" dirty="0"/>
              <a:t>                         </a:t>
            </a:r>
            <a:r>
              <a:rPr lang="ru-RU" sz="2800" dirty="0">
                <a:hlinkClick r:id="rId11"/>
              </a:rPr>
              <a:t>Метро</a:t>
            </a:r>
            <a:endParaRPr lang="ru-RU" sz="2800" dirty="0">
              <a:hlinkClick r:id="rId10"/>
            </a:endParaRPr>
          </a:p>
          <a:p>
            <a:pPr algn="ctr"/>
            <a:r>
              <a:rPr lang="ru-RU" sz="2800" dirty="0">
                <a:hlinkClick r:id="rId12"/>
              </a:rPr>
              <a:t>Щенок</a:t>
            </a:r>
            <a:r>
              <a:rPr lang="ru-RU" sz="2800" dirty="0">
                <a:hlinkClick r:id="rId10"/>
              </a:rPr>
              <a:t> </a:t>
            </a:r>
            <a:r>
              <a:rPr lang="ru-RU" sz="2800" dirty="0"/>
              <a:t>                       </a:t>
            </a:r>
            <a:r>
              <a:rPr lang="ru-RU" sz="2800" dirty="0">
                <a:hlinkClick r:id="rId13"/>
              </a:rPr>
              <a:t>Ветка</a:t>
            </a:r>
            <a:endParaRPr lang="ru-RU" sz="2800" dirty="0">
              <a:hlinkClick r:id="rId10"/>
            </a:endParaRPr>
          </a:p>
          <a:p>
            <a:pPr algn="ctr"/>
            <a:r>
              <a:rPr lang="ru-RU" sz="2800" dirty="0">
                <a:hlinkClick r:id="rId14"/>
              </a:rPr>
              <a:t>Сироп </a:t>
            </a:r>
            <a:r>
              <a:rPr lang="ru-RU" sz="2800" dirty="0"/>
              <a:t>                       </a:t>
            </a:r>
            <a:r>
              <a:rPr lang="ru-RU" sz="2800" dirty="0">
                <a:hlinkClick r:id="rId15"/>
              </a:rPr>
              <a:t>Зебра</a:t>
            </a:r>
            <a:endParaRPr lang="ru-RU" sz="2800" dirty="0"/>
          </a:p>
          <a:p>
            <a:pPr algn="ctr"/>
            <a:r>
              <a:rPr lang="ru-RU" sz="2800" dirty="0">
                <a:hlinkClick r:id="rId16"/>
              </a:rPr>
              <a:t>Песок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17"/>
              </a:rPr>
              <a:t>Белка</a:t>
            </a:r>
            <a:endParaRPr lang="ru-RU" sz="2800" dirty="0">
              <a:hlinkClick r:id="rId16"/>
            </a:endParaRPr>
          </a:p>
          <a:p>
            <a:pPr algn="ctr"/>
            <a:r>
              <a:rPr lang="ru-RU" sz="2800" dirty="0">
                <a:hlinkClick r:id="rId18"/>
              </a:rPr>
              <a:t>Диван</a:t>
            </a:r>
            <a:r>
              <a:rPr lang="ru-RU" sz="2800" dirty="0"/>
              <a:t>                       </a:t>
            </a:r>
            <a:r>
              <a:rPr lang="ru-RU" sz="2800" dirty="0">
                <a:hlinkClick r:id="rId16"/>
              </a:rPr>
              <a:t> </a:t>
            </a:r>
            <a:r>
              <a:rPr lang="ru-RU" sz="2800" dirty="0">
                <a:hlinkClick r:id="rId19"/>
              </a:rPr>
              <a:t>Вилка</a:t>
            </a:r>
            <a:endParaRPr lang="ru-RU" sz="2800" dirty="0"/>
          </a:p>
          <a:p>
            <a:pPr algn="ctr"/>
            <a:r>
              <a:rPr lang="ru-RU" sz="2800" dirty="0">
                <a:hlinkClick r:id="rId20"/>
              </a:rPr>
              <a:t>Генератор надписей</a:t>
            </a:r>
            <a:endParaRPr lang="ru-RU" sz="2800" dirty="0"/>
          </a:p>
          <a:p>
            <a:pPr algn="ctr"/>
            <a:r>
              <a:rPr lang="ru-RU" sz="2800" dirty="0">
                <a:hlinkClick r:id="rId21"/>
              </a:rPr>
              <a:t>Исследователи</a:t>
            </a:r>
            <a:endParaRPr lang="en-US" sz="2800" dirty="0"/>
          </a:p>
          <a:p>
            <a:pPr algn="ctr"/>
            <a:r>
              <a:rPr lang="ru-RU" sz="2800" dirty="0">
                <a:hlinkClick r:id="rId22"/>
              </a:rPr>
              <a:t>Смайлик с лупой</a:t>
            </a:r>
            <a:endParaRPr lang="ru-RU" sz="2800" dirty="0"/>
          </a:p>
          <a:p>
            <a:pPr algn="ctr"/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6" name="Рисунок 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460" y="242054"/>
            <a:ext cx="1203960" cy="1203960"/>
          </a:xfrm>
          <a:prstGeom prst="rect">
            <a:avLst/>
          </a:prstGeom>
        </p:spPr>
      </p:pic>
      <p:sp>
        <p:nvSpPr>
          <p:cNvPr id="3" name="Стрелка: круговая 2">
            <a:hlinkClick r:id="rId23" action="ppaction://hlinksldjump"/>
          </p:cNvPr>
          <p:cNvSpPr/>
          <p:nvPr/>
        </p:nvSpPr>
        <p:spPr>
          <a:xfrm rot="10800000">
            <a:off x="10107827" y="4930346"/>
            <a:ext cx="1013254" cy="1077262"/>
          </a:xfrm>
          <a:prstGeom prst="circular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226</Words>
  <Application>Microsoft Office PowerPoint</Application>
  <PresentationFormat>Широкоэкранный</PresentationFormat>
  <Paragraphs>143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53</cp:revision>
  <dcterms:created xsi:type="dcterms:W3CDTF">2016-07-11T08:04:17Z</dcterms:created>
  <dcterms:modified xsi:type="dcterms:W3CDTF">2016-07-16T18:43:07Z</dcterms:modified>
</cp:coreProperties>
</file>